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61" r:id="rId5"/>
    <p:sldId id="263" r:id="rId6"/>
    <p:sldId id="265" r:id="rId7"/>
    <p:sldId id="262" r:id="rId8"/>
    <p:sldId id="258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23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8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4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5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9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5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1F786-A2FE-4E85-B044-D8AC850AA26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4B491-71BD-4A8D-9546-F7AD78782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1" y="1490748"/>
            <a:ext cx="4239061" cy="41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3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04313-6720-4454-B0AE-D5572F59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794A3-4AF2-4E84-98DC-FAA72D8AE35E}"/>
              </a:ext>
            </a:extLst>
          </p:cNvPr>
          <p:cNvSpPr txBox="1"/>
          <p:nvPr/>
        </p:nvSpPr>
        <p:spPr>
          <a:xfrm>
            <a:off x="2284119" y="1154649"/>
            <a:ext cx="74692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verdose Sunrise" panose="02000500000000000000" pitchFamily="2" charset="0"/>
              </a:rPr>
              <a:t>Then demo of the applications </a:t>
            </a:r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666AC1-994E-4DDE-B4A3-C3867FC9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6" y="3483867"/>
            <a:ext cx="4343602" cy="2491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4AD622C-BFE2-482C-989E-6415B9470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79" y="3483867"/>
            <a:ext cx="4345445" cy="2503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FDBBC3-1125-4B78-AB2C-F18595875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15985" y="3074014"/>
            <a:ext cx="36054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E n j o y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CA95EE-9863-416E-9453-D3500093D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65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0795" y="1151238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0795" y="3630913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6004771" y="6137693"/>
            <a:ext cx="9440034" cy="1049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Made by: Bear With Me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76" y="-1835711"/>
            <a:ext cx="7649190" cy="62383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202">
            <a:off x="2995725" y="2227838"/>
            <a:ext cx="7562798" cy="41347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2369">
            <a:off x="5663461" y="1545179"/>
            <a:ext cx="1599719" cy="1599719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4828" y="1305967"/>
            <a:ext cx="36423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Overdose Sunrise" panose="02000500000000000000" pitchFamily="2" charset="0"/>
              </a:rPr>
              <a:t>Who are we?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1007" y="2870622"/>
            <a:ext cx="7469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Overdose Sunrise" panose="02000500000000000000" pitchFamily="2" charset="0"/>
              </a:rPr>
              <a:t>First year </a:t>
            </a:r>
            <a:r>
              <a:rPr lang="en-US" sz="4400" dirty="0" err="1">
                <a:latin typeface="Overdose Sunrise" panose="02000500000000000000" pitchFamily="2" charset="0"/>
              </a:rPr>
              <a:t>fontys</a:t>
            </a:r>
            <a:r>
              <a:rPr lang="en-US" sz="4400" dirty="0">
                <a:latin typeface="Overdose Sunrise" panose="02000500000000000000" pitchFamily="2" charset="0"/>
              </a:rPr>
              <a:t> </a:t>
            </a:r>
            <a:r>
              <a:rPr lang="en-US" sz="4400" dirty="0" err="1">
                <a:latin typeface="Overdose Sunrise" panose="02000500000000000000" pitchFamily="2" charset="0"/>
              </a:rPr>
              <a:t>Ict</a:t>
            </a:r>
            <a:r>
              <a:rPr lang="en-US" sz="4400" dirty="0">
                <a:latin typeface="Overdose Sunrise" panose="02000500000000000000" pitchFamily="2" charset="0"/>
              </a:rPr>
              <a:t> students</a:t>
            </a:r>
          </a:p>
        </p:txBody>
      </p:sp>
      <p:pic>
        <p:nvPicPr>
          <p:cNvPr id="8" name="Picture 7" descr="A close up of a logo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958" y="365125"/>
            <a:ext cx="10515600" cy="1325563"/>
          </a:xfrm>
        </p:spPr>
        <p:txBody>
          <a:bodyPr/>
          <a:lstStyle/>
          <a:p>
            <a:endParaRPr lang="en-US">
              <a:latin typeface="Overdose Sunrise" panose="02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958" y="1825625"/>
            <a:ext cx="10515600" cy="4351338"/>
          </a:xfrm>
        </p:spPr>
        <p:txBody>
          <a:bodyPr/>
          <a:lstStyle/>
          <a:p>
            <a:endParaRPr lang="en-US">
              <a:latin typeface="Overdose Sunrise" panose="02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5685" y="1367425"/>
            <a:ext cx="5409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Overdose Sunrise" panose="02000500000000000000" pitchFamily="2" charset="0"/>
              </a:rPr>
              <a:t>OUR TEAM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772" y="2859807"/>
            <a:ext cx="127903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Martin S. </a:t>
            </a:r>
            <a:r>
              <a:rPr lang="en-US" sz="4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Hristiyan</a:t>
            </a:r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 T. </a:t>
            </a:r>
            <a:r>
              <a:rPr lang="en-US" sz="4800" dirty="0">
                <a:solidFill>
                  <a:schemeClr val="bg1"/>
                </a:solidFill>
                <a:latin typeface="Overdose Sunrise" panose="02000500000000000000" pitchFamily="2" charset="0"/>
              </a:rPr>
              <a:t>Emil K. </a:t>
            </a:r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Joseph W.</a:t>
            </a:r>
          </a:p>
          <a:p>
            <a:endParaRPr 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Overdose Sunrise" panose="02000500000000000000" pitchFamily="2" charset="0"/>
            </a:endParaRPr>
          </a:p>
          <a:p>
            <a:endParaRPr lang="en-US" sz="4800" dirty="0">
              <a:latin typeface="Overdose Sunrise" panose="02000500000000000000" pitchFamily="2" charset="0"/>
            </a:endParaRPr>
          </a:p>
          <a:p>
            <a:endParaRPr lang="en-US" sz="4800" dirty="0">
              <a:latin typeface="Overdose Sunrise" panose="02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2270" y="4251374"/>
            <a:ext cx="6862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Overdose Sunrise" panose="02000500000000000000" pitchFamily="2" charset="0"/>
              </a:rPr>
              <a:t>We have no experience in all this whatsoever.</a:t>
            </a:r>
          </a:p>
          <a:p>
            <a:pPr algn="ctr"/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Overdose Sunrise" panose="02000500000000000000" pitchFamily="2" charset="0"/>
            </a:endParaRPr>
          </a:p>
          <a:p>
            <a:pPr algn="ctr"/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Overdose Sunrise" panose="02000500000000000000" pitchFamily="2" charset="0"/>
            </a:endParaRPr>
          </a:p>
          <a:p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Overdose Sunrise" panose="02000500000000000000" pitchFamily="2" charset="0"/>
            </a:endParaRPr>
          </a:p>
          <a:p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Overdose Sunrise" panose="02000500000000000000" pitchFamily="2" charset="0"/>
            </a:endParaRPr>
          </a:p>
          <a:p>
            <a:pPr algn="ctr"/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Overdose Sunrise" panose="02000500000000000000" pitchFamily="2" charset="0"/>
              </a:rPr>
              <a:t>P.S Please don’t sue us for copyrights </a:t>
            </a: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Overdose Sunrise" panose="02000500000000000000" pitchFamily="2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Overdose Sunrise" panose="02000500000000000000" pitchFamily="2" charset="0"/>
            </a:endParaRPr>
          </a:p>
        </p:txBody>
      </p:sp>
      <p:pic>
        <p:nvPicPr>
          <p:cNvPr id="9" name="Picture 8" descr="A close up of a logo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5424" y="1286372"/>
            <a:ext cx="67665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Overdose Sunrise" panose="02000500000000000000" pitchFamily="2" charset="0"/>
              </a:rPr>
              <a:t>WhERE</a:t>
            </a:r>
            <a:r>
              <a:rPr lang="en-US" sz="4400" dirty="0">
                <a:latin typeface="Overdose Sunrise" panose="02000500000000000000" pitchFamily="2" charset="0"/>
              </a:rPr>
              <a:t> CAN YOU FIND US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6059" y="2457433"/>
            <a:ext cx="74692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Overdose Sunrise" panose="02000500000000000000" pitchFamily="2" charset="0"/>
              </a:rPr>
              <a:t>-</a:t>
            </a:r>
            <a:r>
              <a:rPr lang="en-US" sz="4400" dirty="0">
                <a:latin typeface="Overdose Sunrise" panose="02000500000000000000" pitchFamily="2" charset="0"/>
              </a:rPr>
              <a:t> </a:t>
            </a:r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Overdose Sunrise" panose="02000500000000000000" pitchFamily="2" charset="0"/>
              </a:rPr>
              <a:t>Social Media</a:t>
            </a:r>
          </a:p>
          <a:p>
            <a:pPr marL="571500" indent="-571500" algn="ctr">
              <a:buFontTx/>
              <a:buChar char="-"/>
            </a:pPr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  <a:latin typeface="Overdose Sunrise" panose="02000500000000000000" pitchFamily="2" charset="0"/>
              </a:rPr>
              <a:t>Our WEBSITE</a:t>
            </a:r>
          </a:p>
          <a:p>
            <a:pPr marL="571500" indent="-571500" algn="ctr">
              <a:buFontTx/>
              <a:buChar char="-"/>
            </a:pP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Email us for more info </a:t>
            </a:r>
          </a:p>
          <a:p>
            <a:pPr algn="ctr"/>
            <a:endParaRPr lang="en-US" sz="4400" dirty="0">
              <a:latin typeface="Overdose Sunrise" panose="02000500000000000000" pitchFamily="2" charset="0"/>
            </a:endParaRPr>
          </a:p>
        </p:txBody>
      </p:sp>
      <p:pic>
        <p:nvPicPr>
          <p:cNvPr id="13" name="Picture 12" descr="A picture containing object, thing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921" y="5284287"/>
            <a:ext cx="606740" cy="606740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94" y="5245536"/>
            <a:ext cx="665047" cy="665047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61" y="5245536"/>
            <a:ext cx="645491" cy="645491"/>
          </a:xfrm>
          <a:prstGeom prst="rect">
            <a:avLst/>
          </a:prstGeom>
        </p:spPr>
      </p:pic>
      <p:pic>
        <p:nvPicPr>
          <p:cNvPr id="19" name="Picture 18" descr="A close up of a black background&#10;&#10;Description generated with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2" y="5284287"/>
            <a:ext cx="624839" cy="624839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AED1BFD-200C-40AA-8E1D-F5C4BC0D7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4664" y="2732409"/>
            <a:ext cx="102461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What are we going to present today?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D939E3F-8D12-4E9B-AD03-43E97C3E6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02" y="3279337"/>
            <a:ext cx="5820504" cy="28976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3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5717" y="1632916"/>
            <a:ext cx="746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Overdose Sunrise" panose="02000500000000000000" pitchFamily="2" charset="0"/>
              </a:rPr>
              <a:t>Camping resort ‘oasis’</a:t>
            </a:r>
          </a:p>
        </p:txBody>
      </p:sp>
      <p:pic>
        <p:nvPicPr>
          <p:cNvPr id="14" name="Picture 13" descr="A tree with a mountain in the background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52" y="3279337"/>
            <a:ext cx="4387298" cy="2459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A sunset in the background&#10;&#10;Description generated with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17" y="3313785"/>
            <a:ext cx="4311841" cy="2425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9" y="4728150"/>
            <a:ext cx="2063806" cy="10274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34" y="3313785"/>
            <a:ext cx="2063806" cy="1027426"/>
          </a:xfrm>
          <a:prstGeom prst="rect">
            <a:avLst/>
          </a:prstGeom>
        </p:spPr>
      </p:pic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38385C-8CCE-4C80-8BFD-51A521A27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8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330" y="365125"/>
            <a:ext cx="10515600" cy="1325563"/>
          </a:xfrm>
        </p:spPr>
        <p:txBody>
          <a:bodyPr/>
          <a:lstStyle/>
          <a:p>
            <a:endParaRPr lang="en-US">
              <a:latin typeface="Overdose Sunrise" panose="02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11163" y="1275049"/>
            <a:ext cx="866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Overdose Sunrise" panose="02000500000000000000" pitchFamily="2" charset="0"/>
              </a:rPr>
              <a:t>What oasis has to offer: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1800" y="2675702"/>
            <a:ext cx="760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Overdose Sunrise" panose="02000500000000000000" pitchFamily="2" charset="0"/>
              </a:rPr>
              <a:t>- Stunning views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10586" y="3306503"/>
            <a:ext cx="5399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latin typeface="Overdose Sunrise" panose="02000500000000000000" pitchFamily="2" charset="0"/>
              </a:rPr>
              <a:t>- Good people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54869" y="4658321"/>
            <a:ext cx="3355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Overdose Sunrise" panose="02000500000000000000" pitchFamily="2" charset="0"/>
              </a:rPr>
              <a:t>- Various events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16180" y="5289122"/>
            <a:ext cx="2606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Overdose Sunrise" panose="02000500000000000000" pitchFamily="2" charset="0"/>
              </a:rPr>
              <a:t>- lots of fun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10586" y="3976502"/>
            <a:ext cx="2589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Overdose Sunrise" panose="02000500000000000000" pitchFamily="2" charset="0"/>
              </a:rPr>
              <a:t>- Good times</a:t>
            </a:r>
          </a:p>
        </p:txBody>
      </p:sp>
      <p:pic>
        <p:nvPicPr>
          <p:cNvPr id="23" name="Picture 22" descr="A close up of a logo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5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ADE511-C7ED-43C7-83E4-248B0284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FCE4A9-AB9C-4978-80A9-CA7FB4700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02" y="3279337"/>
            <a:ext cx="5820504" cy="28976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F4C2E-FC54-44CF-B35A-3E41472A1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3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C0468A-BB54-4632-AC16-2B5C6D5EAC24}"/>
              </a:ext>
            </a:extLst>
          </p:cNvPr>
          <p:cNvSpPr txBox="1"/>
          <p:nvPr/>
        </p:nvSpPr>
        <p:spPr>
          <a:xfrm>
            <a:off x="1037560" y="1153044"/>
            <a:ext cx="10116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Overdose Sunrise" panose="02000500000000000000" pitchFamily="2" charset="0"/>
              </a:rPr>
              <a:t>First we will start with the website</a:t>
            </a:r>
          </a:p>
        </p:txBody>
      </p:sp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E5A6F762-B7DD-402C-AEB0-1FB37BAEC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14" y="3433713"/>
            <a:ext cx="5107098" cy="2870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275A1EF7-A3A0-4C87-B023-C299B2D28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74" y="3433713"/>
            <a:ext cx="4990639" cy="2865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771B67B-2E0D-4DA7-A30B-F5C00F731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2" y="365125"/>
            <a:ext cx="647620" cy="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116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Agency FB</vt:lpstr>
      <vt:lpstr>Arial</vt:lpstr>
      <vt:lpstr>Calibri</vt:lpstr>
      <vt:lpstr>Calibri Light</vt:lpstr>
      <vt:lpstr>Overdose Sunrise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Hrisityan Tarnev</dc:creator>
  <cp:lastModifiedBy>Hrisityan Tarnev</cp:lastModifiedBy>
  <cp:revision>24</cp:revision>
  <dcterms:created xsi:type="dcterms:W3CDTF">2017-06-13T18:43:02Z</dcterms:created>
  <dcterms:modified xsi:type="dcterms:W3CDTF">2017-06-28T17:07:10Z</dcterms:modified>
</cp:coreProperties>
</file>